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120680" cy="2868168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400" dirty="0" smtClean="0">
                <a:solidFill>
                  <a:schemeClr val="accent4"/>
                </a:solidFill>
              </a:rPr>
              <a:t>Заволжский район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Мероприятия месячника героико-патриотической работы с молодёжью </a:t>
            </a:r>
            <a:r>
              <a:rPr lang="ru-RU" sz="3200" dirty="0" smtClean="0"/>
              <a:t>«Отчизны верные сыны»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466030" cy="1101248"/>
          </a:xfrm>
        </p:spPr>
        <p:txBody>
          <a:bodyPr/>
          <a:lstStyle/>
          <a:p>
            <a:r>
              <a:rPr lang="ru-RU" dirty="0" smtClean="0"/>
              <a:t>посвященного 70-й годовщине Победы в Великой Отечественной войне </a:t>
            </a:r>
          </a:p>
          <a:p>
            <a:r>
              <a:rPr lang="ru-RU" dirty="0" smtClean="0"/>
              <a:t>1941-1945 гг.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800" dirty="0" smtClean="0"/>
              <a:t>праздничное мероприятие, посвященное дню защитников отечества  «встреча однополчан»</a:t>
            </a:r>
            <a:endParaRPr lang="ru-RU" sz="1800" dirty="0"/>
          </a:p>
        </p:txBody>
      </p:sp>
      <p:pic>
        <p:nvPicPr>
          <p:cNvPr id="9218" name="Picture 2" descr="C:\Users\Sony\Desktop\фото месячник\B-YdubdIYAAbHg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300247" cy="2475185"/>
          </a:xfrm>
          <a:prstGeom prst="rect">
            <a:avLst/>
          </a:prstGeom>
          <a:noFill/>
        </p:spPr>
      </p:pic>
      <p:pic>
        <p:nvPicPr>
          <p:cNvPr id="9220" name="Picture 4" descr="C:\Users\Sony\Desktop\фото месячник\DSC06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53236"/>
            <a:ext cx="3384376" cy="2538282"/>
          </a:xfrm>
          <a:prstGeom prst="rect">
            <a:avLst/>
          </a:prstGeom>
          <a:noFill/>
        </p:spPr>
      </p:pic>
      <p:pic>
        <p:nvPicPr>
          <p:cNvPr id="9219" name="Picture 3" descr="C:\Users\Sony\Desktop\фото месячник\B-YduYyIUAA6x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628800"/>
            <a:ext cx="3793604" cy="2845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800" dirty="0" smtClean="0"/>
              <a:t>торжественное мероприятие и праздничный концерт, посвященные дню защитников отечества </a:t>
            </a:r>
            <a:r>
              <a:rPr lang="ru-RU" sz="1800" dirty="0" err="1" smtClean="0"/>
              <a:t>дк</a:t>
            </a:r>
            <a:r>
              <a:rPr lang="ru-RU" sz="1800" dirty="0" smtClean="0"/>
              <a:t> «Руслан»</a:t>
            </a:r>
            <a:endParaRPr lang="ru-RU" dirty="0"/>
          </a:p>
        </p:txBody>
      </p:sp>
      <p:pic>
        <p:nvPicPr>
          <p:cNvPr id="10242" name="Picture 2" descr="C:\Users\Sony\Desktop\фото месячник\B-I6TADIAAEBOv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154288" cy="2365716"/>
          </a:xfrm>
          <a:prstGeom prst="rect">
            <a:avLst/>
          </a:prstGeom>
          <a:noFill/>
        </p:spPr>
      </p:pic>
      <p:pic>
        <p:nvPicPr>
          <p:cNvPr id="10243" name="Picture 3" descr="C:\Users\Sony\Desktop\фото месячник\B-I6TyKIcAA_R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3168352" cy="2376264"/>
          </a:xfrm>
          <a:prstGeom prst="rect">
            <a:avLst/>
          </a:prstGeom>
          <a:noFill/>
        </p:spPr>
      </p:pic>
      <p:pic>
        <p:nvPicPr>
          <p:cNvPr id="10244" name="Picture 4" descr="C:\Users\Sony\Desktop\фото месячник\B-I6WV4IcAAEJ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3168352" cy="2376264"/>
          </a:xfrm>
          <a:prstGeom prst="rect">
            <a:avLst/>
          </a:prstGeom>
          <a:noFill/>
        </p:spPr>
      </p:pic>
      <p:pic>
        <p:nvPicPr>
          <p:cNvPr id="10245" name="Picture 5" descr="C:\Users\Sony\Desktop\фото месячник\B9Z2LnZIEAAoaa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162880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600" dirty="0" smtClean="0"/>
              <a:t>турнир по настольному теннису среди жителей </a:t>
            </a:r>
            <a:r>
              <a:rPr lang="ru-RU" sz="1600" dirty="0" err="1" smtClean="0"/>
              <a:t>тос</a:t>
            </a:r>
            <a:r>
              <a:rPr lang="ru-RU" sz="1600" dirty="0" smtClean="0"/>
              <a:t> заволжского района на базе спортивного клуба «у-2»</a:t>
            </a:r>
            <a:endParaRPr lang="ru-RU" dirty="0"/>
          </a:p>
        </p:txBody>
      </p:sp>
      <p:pic>
        <p:nvPicPr>
          <p:cNvPr id="11266" name="Picture 2" descr="C:\Users\Sony\Desktop\фото месячник\DSC0679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556431" cy="2667323"/>
          </a:xfrm>
          <a:prstGeom prst="rect">
            <a:avLst/>
          </a:prstGeom>
          <a:noFill/>
        </p:spPr>
      </p:pic>
      <p:pic>
        <p:nvPicPr>
          <p:cNvPr id="11267" name="Picture 3" descr="C:\Users\Sony\Desktop\фото месячник\DSC06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429000"/>
            <a:ext cx="3868144" cy="290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600" dirty="0" smtClean="0"/>
              <a:t>районный турнир по интеллектуальной игре </a:t>
            </a:r>
            <a:br>
              <a:rPr lang="ru-RU" sz="1600" dirty="0" smtClean="0"/>
            </a:br>
            <a:r>
              <a:rPr lang="ru-RU" sz="1600" dirty="0" smtClean="0"/>
              <a:t>«Что? Где? когда?» </a:t>
            </a:r>
            <a:r>
              <a:rPr lang="ru-RU" sz="1600" dirty="0" err="1" smtClean="0"/>
              <a:t>мбоу</a:t>
            </a:r>
            <a:r>
              <a:rPr lang="ru-RU" sz="1600" dirty="0" smtClean="0"/>
              <a:t> </a:t>
            </a:r>
            <a:r>
              <a:rPr lang="ru-RU" sz="1600" dirty="0" err="1" smtClean="0"/>
              <a:t>сош</a:t>
            </a:r>
            <a:r>
              <a:rPr lang="ru-RU" sz="1600" dirty="0" smtClean="0"/>
              <a:t> № 17</a:t>
            </a:r>
            <a:endParaRPr lang="ru-RU" dirty="0"/>
          </a:p>
        </p:txBody>
      </p:sp>
      <p:pic>
        <p:nvPicPr>
          <p:cNvPr id="12290" name="Picture 2" descr="C:\Users\Sony\Desktop\фото месячник\B-tgUvpUMAA0sF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032448" cy="3024336"/>
          </a:xfrm>
          <a:prstGeom prst="rect">
            <a:avLst/>
          </a:prstGeom>
          <a:noFill/>
        </p:spPr>
      </p:pic>
      <p:pic>
        <p:nvPicPr>
          <p:cNvPr id="12291" name="Picture 3" descr="C:\Users\Sony\Desktop\фото месячник\B-stCDoW4AAyk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27022"/>
            <a:ext cx="3793604" cy="2845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800" dirty="0" smtClean="0"/>
              <a:t>«рыцарский турнир» для детей </a:t>
            </a:r>
            <a:br>
              <a:rPr lang="ru-RU" sz="1800" dirty="0" smtClean="0"/>
            </a:br>
            <a:r>
              <a:rPr lang="ru-RU" sz="1800" dirty="0" smtClean="0"/>
              <a:t>группы социального  риска ДЮСШ «Атлет»</a:t>
            </a:r>
            <a:endParaRPr lang="ru-RU" sz="1800" dirty="0"/>
          </a:p>
        </p:txBody>
      </p:sp>
      <p:pic>
        <p:nvPicPr>
          <p:cNvPr id="14338" name="Picture 2" descr="C:\Users\Sony\Desktop\фото месячник\DSCN0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2746168" cy="2160240"/>
          </a:xfrm>
          <a:prstGeom prst="rect">
            <a:avLst/>
          </a:prstGeom>
          <a:noFill/>
        </p:spPr>
      </p:pic>
      <p:pic>
        <p:nvPicPr>
          <p:cNvPr id="14339" name="Picture 3" descr="C:\Users\Sony\Desktop\фото месячник\DSCN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101831" cy="2327250"/>
          </a:xfrm>
          <a:prstGeom prst="rect">
            <a:avLst/>
          </a:prstGeom>
          <a:noFill/>
        </p:spPr>
      </p:pic>
      <p:pic>
        <p:nvPicPr>
          <p:cNvPr id="14340" name="Picture 4" descr="C:\Users\Sony\Desktop\фото месячник\DSCN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307118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600" dirty="0" smtClean="0"/>
              <a:t>районный конкурс агитбригад МБОУ </a:t>
            </a:r>
            <a:r>
              <a:rPr lang="ru-RU" sz="1600" dirty="0" err="1" smtClean="0"/>
              <a:t>дод</a:t>
            </a:r>
            <a:r>
              <a:rPr lang="ru-RU" sz="1600" dirty="0" smtClean="0"/>
              <a:t> ДШИ </a:t>
            </a:r>
            <a:br>
              <a:rPr lang="ru-RU" sz="1600" dirty="0" smtClean="0"/>
            </a:br>
            <a:r>
              <a:rPr lang="ru-RU" sz="1600" dirty="0" smtClean="0"/>
              <a:t>им. </a:t>
            </a:r>
            <a:r>
              <a:rPr lang="ru-RU" sz="1600" dirty="0" err="1" smtClean="0"/>
              <a:t>М.а.Балакирева</a:t>
            </a:r>
            <a:endParaRPr lang="ru-RU" dirty="0"/>
          </a:p>
        </p:txBody>
      </p:sp>
      <p:pic>
        <p:nvPicPr>
          <p:cNvPr id="13315" name="Picture 3" descr="C:\Users\Sony\Desktop\фото месячник\B-2Z2xEXIAA6vh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410744" cy="2558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600" dirty="0" smtClean="0"/>
              <a:t>районные турниры по пулевой стрельбе и силовой гимнастике среди школьников, студентов и сотрудников предприятий</a:t>
            </a:r>
            <a:endParaRPr lang="ru-RU" dirty="0"/>
          </a:p>
        </p:txBody>
      </p:sp>
      <p:pic>
        <p:nvPicPr>
          <p:cNvPr id="15363" name="Picture 3" descr="C:\Users\Sony\Desktop\фото месячник\B_0IOK6UwAAkS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45124"/>
            <a:ext cx="2762672" cy="2072004"/>
          </a:xfrm>
          <a:prstGeom prst="rect">
            <a:avLst/>
          </a:prstGeom>
          <a:noFill/>
        </p:spPr>
      </p:pic>
      <p:pic>
        <p:nvPicPr>
          <p:cNvPr id="15364" name="Picture 4" descr="C:\Users\Sony\Desktop\фото месячник\B_VvSxRUsAA3_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1475039" cy="2736304"/>
          </a:xfrm>
          <a:prstGeom prst="rect">
            <a:avLst/>
          </a:prstGeom>
          <a:noFill/>
        </p:spPr>
      </p:pic>
      <p:pic>
        <p:nvPicPr>
          <p:cNvPr id="15362" name="Picture 2" descr="C:\Users\Sony\Desktop\фото месячник\B_0IOG5U0AAoCn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2160241" cy="2880320"/>
          </a:xfrm>
          <a:prstGeom prst="rect">
            <a:avLst/>
          </a:prstGeom>
          <a:noFill/>
        </p:spPr>
      </p:pic>
      <p:pic>
        <p:nvPicPr>
          <p:cNvPr id="15365" name="Picture 5" descr="C:\Users\Sony\Desktop\фото месячник\DSC_0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72816"/>
            <a:ext cx="3325304" cy="2202460"/>
          </a:xfrm>
          <a:prstGeom prst="rect">
            <a:avLst/>
          </a:prstGeom>
          <a:noFill/>
        </p:spPr>
      </p:pic>
      <p:pic>
        <p:nvPicPr>
          <p:cNvPr id="15366" name="Picture 6" descr="C:\Users\Sony\Desktop\фото месячник\DSC_07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356992"/>
            <a:ext cx="314957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600" dirty="0" smtClean="0"/>
              <a:t>торжественные мероприятия, посвященные годовщине великой победы в образовательных организациях</a:t>
            </a:r>
            <a:endParaRPr lang="ru-RU" dirty="0"/>
          </a:p>
        </p:txBody>
      </p:sp>
      <p:pic>
        <p:nvPicPr>
          <p:cNvPr id="16386" name="Picture 2" descr="C:\Users\Sony\Desktop\фото месячник\B_5wYwnXIAAfZN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459272" cy="2304256"/>
          </a:xfrm>
          <a:prstGeom prst="rect">
            <a:avLst/>
          </a:prstGeom>
          <a:noFill/>
        </p:spPr>
      </p:pic>
      <p:pic>
        <p:nvPicPr>
          <p:cNvPr id="16387" name="Picture 3" descr="C:\Users\Sony\Desktop\фото месячник\B_VCcqsXAAAoV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21088"/>
            <a:ext cx="3073524" cy="2305143"/>
          </a:xfrm>
          <a:prstGeom prst="rect">
            <a:avLst/>
          </a:prstGeom>
          <a:noFill/>
        </p:spPr>
      </p:pic>
      <p:pic>
        <p:nvPicPr>
          <p:cNvPr id="16388" name="Picture 4" descr="C:\Users\Sony\Desktop\фото месячник\CAYnWWrWQAEYo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3208" y="1772817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8488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Открытие месячника</a:t>
            </a:r>
            <a:br>
              <a:rPr lang="ru-RU" dirty="0" smtClean="0"/>
            </a:br>
            <a:r>
              <a:rPr lang="ru-RU" sz="2000" dirty="0" smtClean="0"/>
              <a:t>открытие выставки </a:t>
            </a:r>
            <a:r>
              <a:rPr lang="ru-RU" sz="2000" dirty="0" err="1" smtClean="0"/>
              <a:t>М.Остапенко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«война глазами художника» МБУК ЦБС Библиотека № 5</a:t>
            </a:r>
            <a:endParaRPr lang="ru-RU" dirty="0"/>
          </a:p>
        </p:txBody>
      </p:sp>
      <p:pic>
        <p:nvPicPr>
          <p:cNvPr id="1029" name="Picture 5" descr="C:\Users\Sony\Desktop\фото месячник\DSC06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0988"/>
            <a:ext cx="4320480" cy="3240360"/>
          </a:xfrm>
          <a:prstGeom prst="rect">
            <a:avLst/>
          </a:prstGeom>
          <a:noFill/>
        </p:spPr>
      </p:pic>
      <p:pic>
        <p:nvPicPr>
          <p:cNvPr id="12" name="Содержимое 11" descr="DSC065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5" y="1609724"/>
            <a:ext cx="3385807" cy="25393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2400" dirty="0" smtClean="0"/>
              <a:t>фестиваль-конкурс патриотической песни «живи, страна! » </a:t>
            </a:r>
            <a:r>
              <a:rPr lang="ru-RU" sz="2400" dirty="0" err="1" smtClean="0"/>
              <a:t>мбоу</a:t>
            </a:r>
            <a:r>
              <a:rPr lang="ru-RU" sz="2400" dirty="0" smtClean="0"/>
              <a:t> </a:t>
            </a:r>
            <a:r>
              <a:rPr lang="ru-RU" sz="2400" dirty="0" err="1" smtClean="0"/>
              <a:t>дод</a:t>
            </a:r>
            <a:r>
              <a:rPr lang="ru-RU" sz="2400" dirty="0" smtClean="0"/>
              <a:t> </a:t>
            </a:r>
            <a:r>
              <a:rPr lang="ru-RU" sz="2400" dirty="0" err="1" smtClean="0"/>
              <a:t>дши</a:t>
            </a:r>
            <a:r>
              <a:rPr lang="ru-RU" sz="2400" dirty="0" smtClean="0"/>
              <a:t> № 8</a:t>
            </a:r>
            <a:endParaRPr lang="ru-RU" dirty="0"/>
          </a:p>
        </p:txBody>
      </p:sp>
      <p:pic>
        <p:nvPicPr>
          <p:cNvPr id="2050" name="Picture 2" descr="C:\Users\Sony\Desktop\фото месячник\B9FMNiqCcAAsG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528393" cy="2646295"/>
          </a:xfrm>
          <a:prstGeom prst="rect">
            <a:avLst/>
          </a:prstGeom>
          <a:noFill/>
        </p:spPr>
      </p:pic>
      <p:pic>
        <p:nvPicPr>
          <p:cNvPr id="2053" name="Picture 5" descr="C:\Users\Sony\Desktop\фото месячник\DSC06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484102" cy="2613076"/>
          </a:xfrm>
          <a:prstGeom prst="rect">
            <a:avLst/>
          </a:prstGeom>
          <a:noFill/>
        </p:spPr>
      </p:pic>
      <p:pic>
        <p:nvPicPr>
          <p:cNvPr id="2051" name="Picture 3" descr="C:\Users\Sony\Desktop\фото месячник\B9FMNkTCYAADY-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00808"/>
            <a:ext cx="3529575" cy="2647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2000" dirty="0" smtClean="0"/>
              <a:t>районный</a:t>
            </a:r>
            <a:r>
              <a:rPr lang="ru-RU" dirty="0" smtClean="0"/>
              <a:t> </a:t>
            </a:r>
            <a:r>
              <a:rPr lang="ru-RU" sz="2000" dirty="0" smtClean="0"/>
              <a:t>турнир по волейболу среди школьников</a:t>
            </a:r>
            <a:endParaRPr lang="ru-RU" sz="2000" dirty="0"/>
          </a:p>
        </p:txBody>
      </p:sp>
      <p:pic>
        <p:nvPicPr>
          <p:cNvPr id="3074" name="Picture 2" descr="C:\Users\Sony\Desktop\фото месячник\B9Khs1_IAAAzv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396257" cy="2547193"/>
          </a:xfrm>
          <a:prstGeom prst="rect">
            <a:avLst/>
          </a:prstGeom>
          <a:noFill/>
        </p:spPr>
      </p:pic>
      <p:pic>
        <p:nvPicPr>
          <p:cNvPr id="3075" name="Picture 3" descr="C:\Users\Sony\Desktop\фото месячник\B9KhuWMIMAEoG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700809"/>
            <a:ext cx="3384376" cy="2538282"/>
          </a:xfrm>
          <a:prstGeom prst="rect">
            <a:avLst/>
          </a:prstGeom>
          <a:noFill/>
        </p:spPr>
      </p:pic>
      <p:pic>
        <p:nvPicPr>
          <p:cNvPr id="3076" name="Picture 4" descr="C:\Users\Sony\Desktop\фото месячник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933056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800" dirty="0" smtClean="0"/>
              <a:t>районный этап всероссийской акции «Мы - граждане </a:t>
            </a:r>
            <a:r>
              <a:rPr lang="ru-RU" sz="1800" dirty="0" err="1" smtClean="0"/>
              <a:t>россии</a:t>
            </a:r>
            <a:r>
              <a:rPr lang="ru-RU" sz="1800" dirty="0" smtClean="0"/>
              <a:t>!» торжественное вручение паспортов юным гражданам РФ </a:t>
            </a:r>
            <a:br>
              <a:rPr lang="ru-RU" sz="1800" dirty="0" smtClean="0"/>
            </a:br>
            <a:r>
              <a:rPr lang="ru-RU" sz="1800" dirty="0" smtClean="0"/>
              <a:t>ЗАГС «солнечный»</a:t>
            </a:r>
            <a:endParaRPr lang="ru-RU" sz="1800" dirty="0"/>
          </a:p>
        </p:txBody>
      </p:sp>
      <p:pic>
        <p:nvPicPr>
          <p:cNvPr id="4099" name="Picture 3" descr="C:\Users\Sony\Desktop\фото месячник\B9pJhfLCUAA5h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870938"/>
            <a:ext cx="4922912" cy="3692184"/>
          </a:xfrm>
          <a:prstGeom prst="rect">
            <a:avLst/>
          </a:prstGeom>
          <a:noFill/>
        </p:spPr>
      </p:pic>
      <p:pic>
        <p:nvPicPr>
          <p:cNvPr id="4098" name="Picture 2" descr="C:\Users\Sony\Desktop\фото месячник\B9pJe-SCQAEhTM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370312" cy="2527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800" dirty="0" smtClean="0"/>
              <a:t>участие делегации заволжского района во всероссийской лыжной гонке «лыжня россии-2015»</a:t>
            </a:r>
            <a:endParaRPr lang="ru-RU" sz="1800" dirty="0"/>
          </a:p>
        </p:txBody>
      </p:sp>
      <p:pic>
        <p:nvPicPr>
          <p:cNvPr id="5122" name="Picture 2" descr="C:\Users\Sony\Desktop\фото месячник\B9T1-GVCYAAlY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28459" cy="3096344"/>
          </a:xfrm>
          <a:prstGeom prst="rect">
            <a:avLst/>
          </a:prstGeom>
          <a:noFill/>
        </p:spPr>
      </p:pic>
      <p:pic>
        <p:nvPicPr>
          <p:cNvPr id="5123" name="Picture 3" descr="C:\Users\Sony\Desktop\фото месячник\B9T19FICEAEg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627022"/>
            <a:ext cx="3793604" cy="2845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800" dirty="0" smtClean="0"/>
              <a:t>митинг, посвященный 26-й годовщине вывода советских войск из республики </a:t>
            </a:r>
            <a:r>
              <a:rPr lang="ru-RU" sz="1800" dirty="0" err="1" smtClean="0"/>
              <a:t>афганистан</a:t>
            </a:r>
            <a:endParaRPr lang="ru-RU" dirty="0"/>
          </a:p>
        </p:txBody>
      </p:sp>
      <p:pic>
        <p:nvPicPr>
          <p:cNvPr id="6146" name="Picture 2" descr="C:\Users\Sony\Desktop\фото месячник\DSC06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600" dirty="0" smtClean="0"/>
              <a:t>вручение юбилейных медалей ветеранам великой отечественной войны и труженикам тыла</a:t>
            </a:r>
            <a:endParaRPr lang="ru-RU" dirty="0"/>
          </a:p>
        </p:txBody>
      </p:sp>
      <p:pic>
        <p:nvPicPr>
          <p:cNvPr id="7170" name="Picture 2" descr="C:\Users\Sony\Desktop\фото месячник\B_5uuMtWgAEO8s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1"/>
            <a:ext cx="3999783" cy="2664296"/>
          </a:xfrm>
          <a:prstGeom prst="rect">
            <a:avLst/>
          </a:prstGeom>
          <a:noFill/>
        </p:spPr>
      </p:pic>
      <p:pic>
        <p:nvPicPr>
          <p:cNvPr id="7171" name="Picture 3" descr="C:\Users\Sony\Desktop\фото месячник\B_-iUDMVEAAeJ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3999783" cy="2664296"/>
          </a:xfrm>
          <a:prstGeom prst="rect">
            <a:avLst/>
          </a:prstGeom>
          <a:noFill/>
        </p:spPr>
      </p:pic>
      <p:pic>
        <p:nvPicPr>
          <p:cNvPr id="7172" name="Picture 4" descr="C:\Users\Sony\Desktop\фото месячник\B_PNEmaW8AAI0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528392" cy="2350298"/>
          </a:xfrm>
          <a:prstGeom prst="rect">
            <a:avLst/>
          </a:prstGeom>
          <a:noFill/>
        </p:spPr>
      </p:pic>
      <p:pic>
        <p:nvPicPr>
          <p:cNvPr id="7173" name="Picture 5" descr="C:\Users\Sony\Desktop\фото месячник\CAYmJszW8AA8C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49080"/>
            <a:ext cx="3337553" cy="2503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Мероприятия месячника</a:t>
            </a:r>
            <a:br>
              <a:rPr lang="ru-RU" dirty="0" smtClean="0"/>
            </a:br>
            <a:r>
              <a:rPr lang="ru-RU" sz="1800" dirty="0" smtClean="0"/>
              <a:t>праздничное оформление к дню победы </a:t>
            </a:r>
            <a:br>
              <a:rPr lang="ru-RU" sz="1800" dirty="0" smtClean="0"/>
            </a:br>
            <a:r>
              <a:rPr lang="ru-RU" sz="1800" dirty="0" err="1" smtClean="0"/>
              <a:t>мбу</a:t>
            </a:r>
            <a:r>
              <a:rPr lang="ru-RU" sz="1800" dirty="0" smtClean="0"/>
              <a:t> «</a:t>
            </a:r>
            <a:r>
              <a:rPr lang="ru-RU" sz="1800" dirty="0" err="1" smtClean="0"/>
              <a:t>симбирцит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8194" name="Picture 2" descr="C:\Users\Sony\Desktop\фото месячник\CATaFboXIAAxf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40968"/>
            <a:ext cx="4562872" cy="3422154"/>
          </a:xfrm>
          <a:prstGeom prst="rect">
            <a:avLst/>
          </a:prstGeom>
          <a:noFill/>
        </p:spPr>
      </p:pic>
      <p:pic>
        <p:nvPicPr>
          <p:cNvPr id="8195" name="Picture 3" descr="C:\Users\Sony\Desktop\фото месячник\CATZ4laWAAAkd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</TotalTime>
  <Words>41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    Заволжский район  Мероприятия месячника героико-патриотической работы с молодёжью «Отчизны верные сыны»</vt:lpstr>
      <vt:lpstr>Открытие месячника открытие выставки М.Остапенко  «война глазами художника» МБУК ЦБС Библиотека № 5</vt:lpstr>
      <vt:lpstr>Мероприятия месячника фестиваль-конкурс патриотической песни «живи, страна! » мбоу дод дши № 8</vt:lpstr>
      <vt:lpstr>Мероприятия месячника районный турнир по волейболу среди школьников</vt:lpstr>
      <vt:lpstr>   Мероприятия месячника районный этап всероссийской акции «Мы - граждане россии!» торжественное вручение паспортов юным гражданам РФ  ЗАГС «солнечный»</vt:lpstr>
      <vt:lpstr>Мероприятия месячника участие делегации заволжского района во всероссийской лыжной гонке «лыжня россии-2015»</vt:lpstr>
      <vt:lpstr>Мероприятия месячника митинг, посвященный 26-й годовщине вывода советских войск из республики афганистан</vt:lpstr>
      <vt:lpstr>Мероприятия месячника вручение юбилейных медалей ветеранам великой отечественной войны и труженикам тыла</vt:lpstr>
      <vt:lpstr>Мероприятия месячника праздничное оформление к дню победы  мбу «симбирцит»</vt:lpstr>
      <vt:lpstr>Мероприятия месячника праздничное мероприятие, посвященное дню защитников отечества  «встреча однополчан»</vt:lpstr>
      <vt:lpstr>Мероприятия месячника торжественное мероприятие и праздничный концерт, посвященные дню защитников отечества дк «Руслан»</vt:lpstr>
      <vt:lpstr>Мероприятия месячника турнир по настольному теннису среди жителей тос заволжского района на базе спортивного клуба «у-2»</vt:lpstr>
      <vt:lpstr>Мероприятия месячника районный турнир по интеллектуальной игре  «Что? Где? когда?» мбоу сош № 17</vt:lpstr>
      <vt:lpstr>Мероприятия месячника «рыцарский турнир» для детей  группы социального  риска ДЮСШ «Атлет»</vt:lpstr>
      <vt:lpstr>Мероприятия месячника районный конкурс агитбригад МБОУ дод ДШИ  им. М.а.Балакирева</vt:lpstr>
      <vt:lpstr>Мероприятия месячника районные турниры по пулевой стрельбе и силовой гимнастике среди школьников, студентов и сотрудников предприятий</vt:lpstr>
      <vt:lpstr>Мероприятия месячника торжественные мероприятия, посвященные годовщине великой победы в образовательных организациях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месячника героико-патриотической работы с молодёжью «Отчизны верные сыны»</dc:title>
  <dc:creator>Sony</dc:creator>
  <cp:lastModifiedBy>User</cp:lastModifiedBy>
  <cp:revision>11</cp:revision>
  <dcterms:created xsi:type="dcterms:W3CDTF">2015-03-18T18:32:39Z</dcterms:created>
  <dcterms:modified xsi:type="dcterms:W3CDTF">2015-03-24T04:57:44Z</dcterms:modified>
</cp:coreProperties>
</file>